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14"/>
  </p:notesMasterIdLst>
  <p:handoutMasterIdLst>
    <p:handoutMasterId r:id="rId15"/>
  </p:handoutMasterIdLst>
  <p:sldIdLst>
    <p:sldId id="300" r:id="rId4"/>
    <p:sldId id="315" r:id="rId5"/>
    <p:sldId id="301" r:id="rId6"/>
    <p:sldId id="318" r:id="rId7"/>
    <p:sldId id="317" r:id="rId8"/>
    <p:sldId id="319" r:id="rId9"/>
    <p:sldId id="320" r:id="rId10"/>
    <p:sldId id="307" r:id="rId11"/>
    <p:sldId id="313" r:id="rId12"/>
    <p:sldId id="316" r:id="rId1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Smit, Wietske" initials="SW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4" autoAdjust="0"/>
    <p:restoredTop sz="96208" autoAdjust="0"/>
  </p:normalViewPr>
  <p:slideViewPr>
    <p:cSldViewPr>
      <p:cViewPr varScale="1">
        <p:scale>
          <a:sx n="119" d="100"/>
          <a:sy n="119" d="100"/>
        </p:scale>
        <p:origin x="13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23/10/2019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23/10/2019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23/10/2019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23/10/2019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23/10/2019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23/10/2019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23/10/2019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23/10/2019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23/10/2019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23/10/2019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23/10/2019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23/10/2019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23/10/2019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23/10/2019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23/10/2019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23/10/2019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23/10/2019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23/10/2019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55576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presentatie leer je over: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/>
              <a:t>De </a:t>
            </a:r>
            <a:r>
              <a:rPr lang="en-US" altLang="nl-NL" dirty="0" err="1"/>
              <a:t>Weimarrepubliek</a:t>
            </a:r>
            <a:endParaRPr lang="en-US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/>
              <a:t>Chaos </a:t>
            </a:r>
            <a:r>
              <a:rPr lang="en-US" altLang="nl-NL" dirty="0" err="1"/>
              <a:t>en</a:t>
            </a:r>
            <a:r>
              <a:rPr lang="en-US" altLang="nl-NL" dirty="0"/>
              <a:t> </a:t>
            </a:r>
            <a:r>
              <a:rPr lang="en-US" altLang="nl-NL" dirty="0" err="1"/>
              <a:t>inflatie</a:t>
            </a:r>
            <a:endParaRPr lang="en-US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err="1"/>
              <a:t>Welvaart</a:t>
            </a:r>
            <a:r>
              <a:rPr lang="en-US" altLang="nl-NL" dirty="0"/>
              <a:t> </a:t>
            </a:r>
            <a:r>
              <a:rPr lang="en-US" altLang="nl-NL" dirty="0" err="1"/>
              <a:t>en</a:t>
            </a:r>
            <a:r>
              <a:rPr lang="en-US" altLang="nl-NL" dirty="0"/>
              <a:t> crisis</a:t>
            </a:r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/>
              <a:t>Het </a:t>
            </a:r>
            <a:r>
              <a:rPr lang="en-US" altLang="nl-NL" dirty="0" err="1"/>
              <a:t>nationaalsocialisme</a:t>
            </a:r>
            <a:endParaRPr lang="en-US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/>
              <a:t>De </a:t>
            </a:r>
            <a:r>
              <a:rPr lang="en-US" altLang="nl-NL" dirty="0" err="1"/>
              <a:t>nationaalsocialisten</a:t>
            </a:r>
            <a:r>
              <a:rPr lang="en-US" altLang="nl-NL" dirty="0"/>
              <a:t> </a:t>
            </a:r>
            <a:r>
              <a:rPr lang="en-US" altLang="nl-NL" dirty="0" err="1"/>
              <a:t>aan</a:t>
            </a:r>
            <a:r>
              <a:rPr lang="en-US" altLang="nl-NL" dirty="0"/>
              <a:t> de </a:t>
            </a:r>
            <a:r>
              <a:rPr lang="en-US" altLang="nl-NL" dirty="0" err="1"/>
              <a:t>macht</a:t>
            </a:r>
            <a:endParaRPr lang="en-US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 err="1"/>
              <a:t>Geweld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onderdrukking</a:t>
            </a:r>
            <a:endParaRPr lang="en-US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Het kenmerkend aspect: het racistisch en totalitaire karakter van het nationaalsocialisme</a:t>
            </a:r>
            <a:endParaRPr lang="en-US" altLang="nl-NL" dirty="0"/>
          </a:p>
          <a:p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>
                <a:solidFill>
                  <a:srgbClr val="54BDF2"/>
                </a:solidFill>
              </a:rPr>
              <a:t>§2.3 </a:t>
            </a:r>
            <a:r>
              <a:rPr lang="nl-NL" altLang="nl-NL" sz="2400" dirty="0">
                <a:solidFill>
                  <a:srgbClr val="54BDF2"/>
                </a:solidFill>
              </a:rPr>
              <a:t>Duitsland van democratie naar dictatuur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10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644008" y="1772816"/>
            <a:ext cx="43924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</a:t>
            </a:r>
            <a:r>
              <a:rPr lang="nl-NL" i="1" dirty="0"/>
              <a:t>Hitlerjugend</a:t>
            </a:r>
            <a:r>
              <a:rPr lang="nl-NL" dirty="0"/>
              <a:t> past in een totalitaire staat: via de </a:t>
            </a:r>
            <a:r>
              <a:rPr lang="nl-NL" i="1" dirty="0"/>
              <a:t>Hitlerjugend</a:t>
            </a:r>
            <a:r>
              <a:rPr lang="nl-NL" dirty="0"/>
              <a:t> werden jongens opgevoed tot fanatieke nationaalsocialisten.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852026"/>
            <a:ext cx="3730900" cy="539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27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/>
              <a:t>In 1918 werd Duitsland een democratie: de Weimarrepubliek.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r>
              <a:rPr lang="nl-NL" altLang="nl-NL" dirty="0"/>
              <a:t>Problemen voor de democratie: 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Slechte economische situatie na de oorlog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>
                <a:solidFill>
                  <a:srgbClr val="00B0F0"/>
                </a:solidFill>
              </a:rPr>
              <a:t>Dolkstootlegende</a:t>
            </a:r>
            <a:r>
              <a:rPr lang="nl-NL" altLang="nl-NL" dirty="0"/>
              <a:t>: het verhaal dat Duitsland de Eerste Wereldoorlog had verloren door verraad van democraten (democraten schuldig aan Vrede van Versailles)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Elite niet democratisch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/>
              <a:t>De </a:t>
            </a:r>
            <a:r>
              <a:rPr lang="en-US" altLang="nl-NL" sz="2800" dirty="0" err="1"/>
              <a:t>Weimarrepubliek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949011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/>
              <a:t>De republiek kampte met geweld van </a:t>
            </a:r>
            <a:r>
              <a:rPr lang="nl-NL" altLang="nl-NL" dirty="0">
                <a:solidFill>
                  <a:srgbClr val="00B0F0"/>
                </a:solidFill>
              </a:rPr>
              <a:t>links</a:t>
            </a:r>
            <a:r>
              <a:rPr lang="nl-NL" altLang="nl-NL" dirty="0"/>
              <a:t> (in de politiek: voor gelijkheid) en </a:t>
            </a:r>
            <a:r>
              <a:rPr lang="nl-NL" altLang="nl-NL" dirty="0">
                <a:solidFill>
                  <a:srgbClr val="00B0F0"/>
                </a:solidFill>
              </a:rPr>
              <a:t>rechts</a:t>
            </a:r>
            <a:r>
              <a:rPr lang="nl-NL" altLang="nl-NL" dirty="0"/>
              <a:t> (in de politiek: voor sterke orde en gezag en voor economische vrijheid).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In 1923: Duitsland liep achter met herstelbetalingen -&gt; bezetting Ruhrgebied -&gt; stakingen en bijdrukken van geld -&gt; </a:t>
            </a:r>
            <a:r>
              <a:rPr lang="nl-NL" altLang="nl-NL" dirty="0">
                <a:solidFill>
                  <a:srgbClr val="00B0F0"/>
                </a:solidFill>
              </a:rPr>
              <a:t>inflatie</a:t>
            </a:r>
            <a:r>
              <a:rPr lang="nl-NL" altLang="nl-NL" dirty="0"/>
              <a:t> (minder waard worden van geld) -&gt; </a:t>
            </a:r>
            <a:r>
              <a:rPr lang="nl-NL" altLang="nl-NL" dirty="0">
                <a:solidFill>
                  <a:srgbClr val="00B0F0"/>
                </a:solidFill>
              </a:rPr>
              <a:t>hyperinflatie</a:t>
            </a:r>
            <a:r>
              <a:rPr lang="nl-NL" altLang="nl-NL" dirty="0"/>
              <a:t> (enorme inflatie).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/>
              <a:t>Chaos </a:t>
            </a:r>
            <a:r>
              <a:rPr lang="en-US" altLang="nl-NL" sz="2800" dirty="0" err="1"/>
              <a:t>en</a:t>
            </a:r>
            <a:r>
              <a:rPr lang="en-US" altLang="nl-NL" sz="2800" dirty="0"/>
              <a:t> </a:t>
            </a:r>
            <a:r>
              <a:rPr lang="en-US" altLang="nl-NL" sz="2800" dirty="0" err="1"/>
              <a:t>inflatie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87149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/>
              <a:t>Na 1923 kwam een periode van rust en welvaart.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In 1929 maakte een economische crisis daar een einde aan: banken en bedrijven gingen failliet. In 1932 was de helft van de beroepsbevolking werkloos.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De Nationaalsocialistische Duitse Arbeiderspartij (NSDAP) werd populair. Hun leider was Adolf Hitler.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err="1"/>
              <a:t>Welvaart</a:t>
            </a:r>
            <a:r>
              <a:rPr lang="en-US" altLang="nl-NL" sz="2800" dirty="0"/>
              <a:t> </a:t>
            </a:r>
            <a:r>
              <a:rPr lang="en-US" altLang="nl-NL" sz="2800" dirty="0" err="1"/>
              <a:t>en</a:t>
            </a:r>
            <a:r>
              <a:rPr lang="en-US" altLang="nl-NL" sz="2800" dirty="0"/>
              <a:t> crisis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634723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/>
              <a:t>Kenmerken </a:t>
            </a:r>
            <a:r>
              <a:rPr lang="nl-NL" altLang="nl-NL" dirty="0">
                <a:solidFill>
                  <a:srgbClr val="00B0F0"/>
                </a:solidFill>
              </a:rPr>
              <a:t>nationaalsocialisme</a:t>
            </a:r>
            <a:r>
              <a:rPr lang="nl-NL" altLang="nl-NL" dirty="0"/>
              <a:t>: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Antidemocratisch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Totalitair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Verheerlijking van geweld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Extreem nationalistisch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Racistisch</a:t>
            </a:r>
          </a:p>
          <a:p>
            <a:pPr eaLnBrk="1" hangingPunct="1">
              <a:buFont typeface="Arial" charset="0"/>
              <a:buNone/>
            </a:pPr>
            <a:endParaRPr lang="nl-NL" altLang="nl-NL" dirty="0">
              <a:solidFill>
                <a:schemeClr val="tx2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nl-NL" altLang="nl-NL" dirty="0">
                <a:solidFill>
                  <a:schemeClr val="tx2"/>
                </a:solidFill>
              </a:rPr>
              <a:t>De </a:t>
            </a:r>
            <a:r>
              <a:rPr lang="nl-NL" altLang="nl-NL" dirty="0">
                <a:solidFill>
                  <a:srgbClr val="00B0F0"/>
                </a:solidFill>
              </a:rPr>
              <a:t>nazi's</a:t>
            </a:r>
            <a:r>
              <a:rPr lang="nl-NL" altLang="nl-NL" dirty="0">
                <a:solidFill>
                  <a:schemeClr val="tx2"/>
                </a:solidFill>
              </a:rPr>
              <a:t> (nationaalsocialisten) geloofden in een </a:t>
            </a:r>
            <a:r>
              <a:rPr lang="nl-NL" altLang="nl-NL" dirty="0">
                <a:solidFill>
                  <a:srgbClr val="00B0F0"/>
                </a:solidFill>
              </a:rPr>
              <a:t>rassenleer</a:t>
            </a:r>
            <a:r>
              <a:rPr lang="nl-NL" altLang="nl-NL" dirty="0">
                <a:solidFill>
                  <a:schemeClr val="tx2"/>
                </a:solidFill>
              </a:rPr>
              <a:t>: leer dat er superieure </a:t>
            </a:r>
            <a:r>
              <a:rPr lang="nl-NL" altLang="nl-NL" dirty="0"/>
              <a:t>en minderwaardige rassen zouden bestaan.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/>
              <a:t>Het </a:t>
            </a:r>
            <a:r>
              <a:rPr lang="en-US" altLang="nl-NL" sz="2800" dirty="0" err="1"/>
              <a:t>nationaalsocialisme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757255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6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26616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/>
              <a:t>Bij verkiezingen in 1932 en 1933 werd de NSDAP de grootste partij. 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In maart 1933 kreeg Hitler alle macht in handen. 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Hij werd </a:t>
            </a:r>
            <a:r>
              <a:rPr lang="nl-NL" altLang="nl-NL" i="1" dirty="0" err="1"/>
              <a:t>führer</a:t>
            </a:r>
            <a:r>
              <a:rPr lang="nl-NL" altLang="nl-NL" dirty="0"/>
              <a:t> (leider) van het Duitse volk.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Hitler bestreed de werkloosheid door herbewapening.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/>
              <a:t>De </a:t>
            </a:r>
            <a:r>
              <a:rPr lang="en-US" altLang="nl-NL" sz="2800" dirty="0" err="1"/>
              <a:t>nationaalsocialisten</a:t>
            </a:r>
            <a:r>
              <a:rPr lang="en-US" altLang="nl-NL" sz="2800" dirty="0"/>
              <a:t> </a:t>
            </a:r>
            <a:r>
              <a:rPr lang="en-US" altLang="nl-NL" sz="2800" dirty="0" err="1"/>
              <a:t>aan</a:t>
            </a:r>
            <a:r>
              <a:rPr lang="en-US" altLang="nl-NL" sz="2800" dirty="0"/>
              <a:t> de </a:t>
            </a:r>
            <a:r>
              <a:rPr lang="en-US" altLang="nl-NL" sz="2800" dirty="0" err="1"/>
              <a:t>macht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4269125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7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/>
              <a:t>De </a:t>
            </a:r>
            <a:r>
              <a:rPr lang="nl-NL" altLang="nl-NL" dirty="0" err="1"/>
              <a:t>NSDAP</a:t>
            </a:r>
            <a:r>
              <a:rPr lang="nl-NL" altLang="nl-NL" dirty="0"/>
              <a:t> beschikte over twee gewapende organisaties: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>
                <a:solidFill>
                  <a:srgbClr val="00B0F0"/>
                </a:solidFill>
              </a:rPr>
              <a:t>SA</a:t>
            </a:r>
            <a:r>
              <a:rPr lang="nl-NL" altLang="nl-NL" dirty="0"/>
              <a:t> (</a:t>
            </a:r>
            <a:r>
              <a:rPr lang="nl-NL" altLang="nl-NL" i="1" dirty="0" err="1"/>
              <a:t>Sturmabteilung</a:t>
            </a:r>
            <a:r>
              <a:rPr lang="nl-NL" altLang="nl-NL" dirty="0"/>
              <a:t>), het partijleger van de NSDAP dat straatterreur uitoefende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>
                <a:solidFill>
                  <a:srgbClr val="00B0F0"/>
                </a:solidFill>
              </a:rPr>
              <a:t>SS</a:t>
            </a:r>
            <a:r>
              <a:rPr lang="nl-NL" altLang="nl-NL" dirty="0"/>
              <a:t> (</a:t>
            </a:r>
            <a:r>
              <a:rPr lang="nl-NL" altLang="nl-NL" i="1" dirty="0" err="1"/>
              <a:t>Schutzstaffel</a:t>
            </a:r>
            <a:r>
              <a:rPr lang="nl-NL" altLang="nl-NL" dirty="0"/>
              <a:t>), de elitetroepen van Hitler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r>
              <a:rPr lang="nl-NL" altLang="nl-NL" dirty="0"/>
              <a:t>Na 1933 sloten de nazi's politieke tegenstanders en andere 'ongewenste' mensen op in </a:t>
            </a:r>
            <a:r>
              <a:rPr lang="nl-NL" altLang="nl-NL" dirty="0">
                <a:solidFill>
                  <a:srgbClr val="00B0F0"/>
                </a:solidFill>
              </a:rPr>
              <a:t>concentratiekampen </a:t>
            </a:r>
            <a:r>
              <a:rPr lang="nl-NL" altLang="nl-NL" dirty="0"/>
              <a:t>(gevangenkampen).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 err="1"/>
              <a:t>Geweld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onderdrukking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105305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8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347740" y="5481283"/>
            <a:ext cx="8796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SA-mannen</a:t>
            </a:r>
            <a:r>
              <a:rPr lang="nl-NL" dirty="0"/>
              <a:t> en de tekst 'Wij dulden geen tegenwerking bij het opbouwwerk van de Führer’.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184" y="738629"/>
            <a:ext cx="7393632" cy="467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655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9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/>
              <a:t>Duitsland werd een totalitaire staat.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Middelen om de nazi-ideologie op te dringen: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Ministerie van propaganda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i="1" dirty="0"/>
              <a:t>Hitlerjugend</a:t>
            </a:r>
            <a:r>
              <a:rPr lang="nl-NL" altLang="nl-NL" dirty="0"/>
              <a:t> en </a:t>
            </a:r>
            <a:r>
              <a:rPr lang="nl-NL" altLang="nl-NL" i="1" dirty="0" err="1"/>
              <a:t>Bund</a:t>
            </a:r>
            <a:r>
              <a:rPr lang="nl-NL" altLang="nl-NL" i="1" dirty="0"/>
              <a:t> </a:t>
            </a:r>
            <a:r>
              <a:rPr lang="nl-NL" altLang="nl-NL" i="1" dirty="0" err="1"/>
              <a:t>Deutscher</a:t>
            </a:r>
            <a:r>
              <a:rPr lang="nl-NL" altLang="nl-NL" i="1" dirty="0"/>
              <a:t> </a:t>
            </a:r>
            <a:r>
              <a:rPr lang="nl-NL" altLang="nl-NL" i="1" dirty="0" err="1"/>
              <a:t>Mädel</a:t>
            </a:r>
            <a:endParaRPr lang="nl-NL" altLang="nl-NL" i="1" dirty="0"/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dirty="0"/>
              <a:t>Massabijeenkomsten </a:t>
            </a:r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r>
              <a:rPr lang="nl-NL" altLang="nl-NL" dirty="0"/>
              <a:t>Het racistisch en totalitaire karakter van het nationaalsocialisme is een </a:t>
            </a:r>
            <a:r>
              <a:rPr lang="nl-NL" altLang="nl-NL" b="1" dirty="0"/>
              <a:t>kenmerkend aspect</a:t>
            </a:r>
            <a:r>
              <a:rPr lang="nl-NL" altLang="nl-NL" dirty="0"/>
              <a:t> van de tijd van de wereldoorlogen.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/>
              <a:t>Het </a:t>
            </a:r>
            <a:r>
              <a:rPr lang="en-US" altLang="nl-NL" sz="2800" dirty="0" err="1"/>
              <a:t>kenmerkend</a:t>
            </a:r>
            <a:r>
              <a:rPr lang="en-US" altLang="nl-NL" sz="2800" dirty="0"/>
              <a:t> aspect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993719097"/>
      </p:ext>
    </p:extLst>
  </p:cSld>
  <p:clrMapOvr>
    <a:masterClrMapping/>
  </p:clrMapOvr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1140</TotalTime>
  <Words>462</Words>
  <Application>Microsoft Macintosh PowerPoint</Application>
  <PresentationFormat>Diavoorstelling (4:3)</PresentationFormat>
  <Paragraphs>85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3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Verdana</vt:lpstr>
      <vt:lpstr>Wingdings</vt:lpstr>
      <vt:lpstr>NU presentatie (blue)</vt:lpstr>
      <vt:lpstr>Witte achtergrond</vt:lpstr>
      <vt:lpstr>1_Witte achtergrond</vt:lpstr>
      <vt:lpstr>§2.3 Duitsland van democratie naar dictatuur</vt:lpstr>
      <vt:lpstr>De Weimarrepubliek</vt:lpstr>
      <vt:lpstr>Chaos en inflatie</vt:lpstr>
      <vt:lpstr>Welvaart en crisis</vt:lpstr>
      <vt:lpstr>Het nationaalsocialisme</vt:lpstr>
      <vt:lpstr>De nationaalsocialisten aan de macht</vt:lpstr>
      <vt:lpstr>Geweld en onderdrukking</vt:lpstr>
      <vt:lpstr>PowerPoint-presentatie</vt:lpstr>
      <vt:lpstr>Het kenmerkend aspect</vt:lpstr>
      <vt:lpstr>PowerPoint-presentatie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Jankees den Otter</cp:lastModifiedBy>
  <cp:revision>287</cp:revision>
  <cp:lastPrinted>2013-03-19T08:25:20Z</cp:lastPrinted>
  <dcterms:created xsi:type="dcterms:W3CDTF">2013-03-13T12:13:36Z</dcterms:created>
  <dcterms:modified xsi:type="dcterms:W3CDTF">2019-10-23T17:20:00Z</dcterms:modified>
</cp:coreProperties>
</file>